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8" r:id="rId5"/>
    <p:sldId id="260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63" r:id="rId17"/>
    <p:sldId id="264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C"/>
    <a:srgbClr val="1CADE4"/>
    <a:srgbClr val="1A2D3C"/>
    <a:srgbClr val="EFF1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33E32A-DF94-4FE3-93F9-E2E224FE1DD3}" v="1765" dt="2022-04-25T09:05:12.5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90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92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h" userId="c92af3f3-16f5-47ce-a721-a34254f05923" providerId="ADAL" clId="{F233E32A-DF94-4FE3-93F9-E2E224FE1DD3}"/>
    <pc:docChg chg="undo redo custSel addSld delSld modSld sldOrd">
      <pc:chgData name="Josh" userId="c92af3f3-16f5-47ce-a721-a34254f05923" providerId="ADAL" clId="{F233E32A-DF94-4FE3-93F9-E2E224FE1DD3}" dt="2022-04-25T09:04:40.893" v="2691" actId="20577"/>
      <pc:docMkLst>
        <pc:docMk/>
      </pc:docMkLst>
      <pc:sldChg chg="del">
        <pc:chgData name="Josh" userId="c92af3f3-16f5-47ce-a721-a34254f05923" providerId="ADAL" clId="{F233E32A-DF94-4FE3-93F9-E2E224FE1DD3}" dt="2022-04-05T01:23:59.988" v="1061" actId="2696"/>
        <pc:sldMkLst>
          <pc:docMk/>
          <pc:sldMk cId="3223296953" sldId="257"/>
        </pc:sldMkLst>
      </pc:sldChg>
      <pc:sldChg chg="modSp mod">
        <pc:chgData name="Josh" userId="c92af3f3-16f5-47ce-a721-a34254f05923" providerId="ADAL" clId="{F233E32A-DF94-4FE3-93F9-E2E224FE1DD3}" dt="2022-04-25T09:04:40.893" v="2691" actId="20577"/>
        <pc:sldMkLst>
          <pc:docMk/>
          <pc:sldMk cId="3630800501" sldId="258"/>
        </pc:sldMkLst>
        <pc:spChg chg="mod">
          <ac:chgData name="Josh" userId="c92af3f3-16f5-47ce-a721-a34254f05923" providerId="ADAL" clId="{F233E32A-DF94-4FE3-93F9-E2E224FE1DD3}" dt="2022-04-25T09:04:40.893" v="2691" actId="20577"/>
          <ac:spMkLst>
            <pc:docMk/>
            <pc:sldMk cId="3630800501" sldId="258"/>
            <ac:spMk id="5" creationId="{380C757C-6BB1-4922-B0EB-2BDF84137389}"/>
          </ac:spMkLst>
        </pc:spChg>
      </pc:sldChg>
      <pc:sldChg chg="addSp delSp modSp new add del mod modAnim">
        <pc:chgData name="Josh" userId="c92af3f3-16f5-47ce-a721-a34254f05923" providerId="ADAL" clId="{F233E32A-DF94-4FE3-93F9-E2E224FE1DD3}" dt="2022-04-05T01:11:43.443" v="494" actId="166"/>
        <pc:sldMkLst>
          <pc:docMk/>
          <pc:sldMk cId="664804455" sldId="259"/>
        </pc:sldMkLst>
        <pc:spChg chg="mod">
          <ac:chgData name="Josh" userId="c92af3f3-16f5-47ce-a721-a34254f05923" providerId="ADAL" clId="{F233E32A-DF94-4FE3-93F9-E2E224FE1DD3}" dt="2022-04-03T09:49:16.487" v="20" actId="20577"/>
          <ac:spMkLst>
            <pc:docMk/>
            <pc:sldMk cId="664804455" sldId="259"/>
            <ac:spMk id="2" creationId="{35CA8528-15D3-4F0C-AC50-2C89612CB080}"/>
          </ac:spMkLst>
        </pc:spChg>
        <pc:spChg chg="del">
          <ac:chgData name="Josh" userId="c92af3f3-16f5-47ce-a721-a34254f05923" providerId="ADAL" clId="{F233E32A-DF94-4FE3-93F9-E2E224FE1DD3}" dt="2022-04-03T09:50:14.743" v="21" actId="1032"/>
          <ac:spMkLst>
            <pc:docMk/>
            <pc:sldMk cId="664804455" sldId="259"/>
            <ac:spMk id="3" creationId="{DD7AD82D-DF1C-41B9-B5B4-C20B7FC876AE}"/>
          </ac:spMkLst>
        </pc:spChg>
        <pc:spChg chg="add del mod">
          <ac:chgData name="Josh" userId="c92af3f3-16f5-47ce-a721-a34254f05923" providerId="ADAL" clId="{F233E32A-DF94-4FE3-93F9-E2E224FE1DD3}" dt="2022-04-03T09:56:51.298" v="308" actId="478"/>
          <ac:spMkLst>
            <pc:docMk/>
            <pc:sldMk cId="664804455" sldId="259"/>
            <ac:spMk id="6" creationId="{D42F6CA5-C941-42B3-B9F0-476313DDAB09}"/>
          </ac:spMkLst>
        </pc:spChg>
        <pc:spChg chg="add mod">
          <ac:chgData name="Josh" userId="c92af3f3-16f5-47ce-a721-a34254f05923" providerId="ADAL" clId="{F233E32A-DF94-4FE3-93F9-E2E224FE1DD3}" dt="2022-04-03T09:57:07.801" v="310" actId="14100"/>
          <ac:spMkLst>
            <pc:docMk/>
            <pc:sldMk cId="664804455" sldId="259"/>
            <ac:spMk id="7" creationId="{3704F177-8B0A-4E92-96E3-CEE13F826352}"/>
          </ac:spMkLst>
        </pc:spChg>
        <pc:spChg chg="add mod">
          <ac:chgData name="Josh" userId="c92af3f3-16f5-47ce-a721-a34254f05923" providerId="ADAL" clId="{F233E32A-DF94-4FE3-93F9-E2E224FE1DD3}" dt="2022-04-03T09:57:05.113" v="309" actId="14100"/>
          <ac:spMkLst>
            <pc:docMk/>
            <pc:sldMk cId="664804455" sldId="259"/>
            <ac:spMk id="8" creationId="{295C1412-8A6D-4043-BECD-363873548C54}"/>
          </ac:spMkLst>
        </pc:spChg>
        <pc:spChg chg="add mod">
          <ac:chgData name="Josh" userId="c92af3f3-16f5-47ce-a721-a34254f05923" providerId="ADAL" clId="{F233E32A-DF94-4FE3-93F9-E2E224FE1DD3}" dt="2022-04-03T09:55:56.244" v="307" actId="14100"/>
          <ac:spMkLst>
            <pc:docMk/>
            <pc:sldMk cId="664804455" sldId="259"/>
            <ac:spMk id="9" creationId="{663B58AF-B81B-44A9-A59E-3375C43B6407}"/>
          </ac:spMkLst>
        </pc:spChg>
        <pc:spChg chg="add mod">
          <ac:chgData name="Josh" userId="c92af3f3-16f5-47ce-a721-a34254f05923" providerId="ADAL" clId="{F233E32A-DF94-4FE3-93F9-E2E224FE1DD3}" dt="2022-04-03T10:21:09.904" v="387" actId="13822"/>
          <ac:spMkLst>
            <pc:docMk/>
            <pc:sldMk cId="664804455" sldId="259"/>
            <ac:spMk id="10" creationId="{25183F5D-2183-492A-8548-4D4DFB06FDCC}"/>
          </ac:spMkLst>
        </pc:spChg>
        <pc:graphicFrameChg chg="add del mod modGraphic">
          <ac:chgData name="Josh" userId="c92af3f3-16f5-47ce-a721-a34254f05923" providerId="ADAL" clId="{F233E32A-DF94-4FE3-93F9-E2E224FE1DD3}" dt="2022-04-03T09:52:58.966" v="198" actId="478"/>
          <ac:graphicFrameMkLst>
            <pc:docMk/>
            <pc:sldMk cId="664804455" sldId="259"/>
            <ac:graphicFrameMk id="4" creationId="{F22BC3DB-899B-4531-980B-C4CB0CE86C5A}"/>
          </ac:graphicFrameMkLst>
        </pc:graphicFrameChg>
        <pc:picChg chg="add del mod">
          <ac:chgData name="Josh" userId="c92af3f3-16f5-47ce-a721-a34254f05923" providerId="ADAL" clId="{F233E32A-DF94-4FE3-93F9-E2E224FE1DD3}" dt="2022-04-03T10:03:08.743" v="327" actId="478"/>
          <ac:picMkLst>
            <pc:docMk/>
            <pc:sldMk cId="664804455" sldId="259"/>
            <ac:picMk id="1026" creationId="{BB9C1D7E-0B3F-4D39-AD12-E0EE8A02BCB6}"/>
          </ac:picMkLst>
        </pc:picChg>
        <pc:picChg chg="add mod">
          <ac:chgData name="Josh" userId="c92af3f3-16f5-47ce-a721-a34254f05923" providerId="ADAL" clId="{F233E32A-DF94-4FE3-93F9-E2E224FE1DD3}" dt="2022-04-03T10:24:28.456" v="401" actId="1076"/>
          <ac:picMkLst>
            <pc:docMk/>
            <pc:sldMk cId="664804455" sldId="259"/>
            <ac:picMk id="1028" creationId="{42F7F1CE-6B06-4E5F-9D2E-76C1B0F0F5AF}"/>
          </ac:picMkLst>
        </pc:picChg>
        <pc:picChg chg="add mod">
          <ac:chgData name="Josh" userId="c92af3f3-16f5-47ce-a721-a34254f05923" providerId="ADAL" clId="{F233E32A-DF94-4FE3-93F9-E2E224FE1DD3}" dt="2022-04-03T10:23:59.744" v="394" actId="1076"/>
          <ac:picMkLst>
            <pc:docMk/>
            <pc:sldMk cId="664804455" sldId="259"/>
            <ac:picMk id="1030" creationId="{9868AB46-0701-487E-A559-107203F1CEFF}"/>
          </ac:picMkLst>
        </pc:picChg>
        <pc:picChg chg="add del mod">
          <ac:chgData name="Josh" userId="c92af3f3-16f5-47ce-a721-a34254f05923" providerId="ADAL" clId="{F233E32A-DF94-4FE3-93F9-E2E224FE1DD3}" dt="2022-04-03T10:05:47.538" v="343" actId="478"/>
          <ac:picMkLst>
            <pc:docMk/>
            <pc:sldMk cId="664804455" sldId="259"/>
            <ac:picMk id="1032" creationId="{B5CA477C-E233-4FAA-A7F7-03FD2BAE2A23}"/>
          </ac:picMkLst>
        </pc:picChg>
        <pc:picChg chg="add mod">
          <ac:chgData name="Josh" userId="c92af3f3-16f5-47ce-a721-a34254f05923" providerId="ADAL" clId="{F233E32A-DF94-4FE3-93F9-E2E224FE1DD3}" dt="2022-04-03T10:07:59.302" v="360" actId="1076"/>
          <ac:picMkLst>
            <pc:docMk/>
            <pc:sldMk cId="664804455" sldId="259"/>
            <ac:picMk id="1034" creationId="{4FE65434-BD5B-4832-9336-AD86ADCFDDB9}"/>
          </ac:picMkLst>
        </pc:picChg>
        <pc:picChg chg="add del mod">
          <ac:chgData name="Josh" userId="c92af3f3-16f5-47ce-a721-a34254f05923" providerId="ADAL" clId="{F233E32A-DF94-4FE3-93F9-E2E224FE1DD3}" dt="2022-04-03T10:06:41.835" v="351" actId="478"/>
          <ac:picMkLst>
            <pc:docMk/>
            <pc:sldMk cId="664804455" sldId="259"/>
            <ac:picMk id="1036" creationId="{14030CB6-EBFB-4C3A-9A78-7050B3E0F7E9}"/>
          </ac:picMkLst>
        </pc:picChg>
        <pc:picChg chg="add mod">
          <ac:chgData name="Josh" userId="c92af3f3-16f5-47ce-a721-a34254f05923" providerId="ADAL" clId="{F233E32A-DF94-4FE3-93F9-E2E224FE1DD3}" dt="2022-04-03T10:11:01.383" v="366" actId="1076"/>
          <ac:picMkLst>
            <pc:docMk/>
            <pc:sldMk cId="664804455" sldId="259"/>
            <ac:picMk id="1038" creationId="{B1E43F98-167F-4130-939E-6E913805526F}"/>
          </ac:picMkLst>
        </pc:picChg>
        <pc:picChg chg="add mod">
          <ac:chgData name="Josh" userId="c92af3f3-16f5-47ce-a721-a34254f05923" providerId="ADAL" clId="{F233E32A-DF94-4FE3-93F9-E2E224FE1DD3}" dt="2022-04-03T10:21:28.736" v="390" actId="1076"/>
          <ac:picMkLst>
            <pc:docMk/>
            <pc:sldMk cId="664804455" sldId="259"/>
            <ac:picMk id="1040" creationId="{4068A94B-4624-491B-B67C-720FCE76A362}"/>
          </ac:picMkLst>
        </pc:picChg>
        <pc:picChg chg="add del">
          <ac:chgData name="Josh" userId="c92af3f3-16f5-47ce-a721-a34254f05923" providerId="ADAL" clId="{F233E32A-DF94-4FE3-93F9-E2E224FE1DD3}" dt="2022-04-03T10:18:52.499" v="372"/>
          <ac:picMkLst>
            <pc:docMk/>
            <pc:sldMk cId="664804455" sldId="259"/>
            <ac:picMk id="1042" creationId="{68B027B7-528C-41D9-9C7E-99A0F551F0C2}"/>
          </ac:picMkLst>
        </pc:picChg>
        <pc:picChg chg="add mod">
          <ac:chgData name="Josh" userId="c92af3f3-16f5-47ce-a721-a34254f05923" providerId="ADAL" clId="{F233E32A-DF94-4FE3-93F9-E2E224FE1DD3}" dt="2022-04-03T10:21:33.793" v="391" actId="1076"/>
          <ac:picMkLst>
            <pc:docMk/>
            <pc:sldMk cId="664804455" sldId="259"/>
            <ac:picMk id="1044" creationId="{FEABB8F8-DCE1-4904-855B-46885900A16D}"/>
          </ac:picMkLst>
        </pc:picChg>
        <pc:picChg chg="add mod">
          <ac:chgData name="Josh" userId="c92af3f3-16f5-47ce-a721-a34254f05923" providerId="ADAL" clId="{F233E32A-DF94-4FE3-93F9-E2E224FE1DD3}" dt="2022-04-05T01:11:43.443" v="494" actId="166"/>
          <ac:picMkLst>
            <pc:docMk/>
            <pc:sldMk cId="664804455" sldId="259"/>
            <ac:picMk id="1046" creationId="{287008EF-3E40-48F9-AC3E-35FFCBC89F6D}"/>
          </ac:picMkLst>
        </pc:picChg>
        <pc:picChg chg="add mod">
          <ac:chgData name="Josh" userId="c92af3f3-16f5-47ce-a721-a34254f05923" providerId="ADAL" clId="{F233E32A-DF94-4FE3-93F9-E2E224FE1DD3}" dt="2022-04-03T10:24:30.052" v="402" actId="1076"/>
          <ac:picMkLst>
            <pc:docMk/>
            <pc:sldMk cId="664804455" sldId="259"/>
            <ac:picMk id="1048" creationId="{C9745D02-5CE2-4794-9F8C-319239225C16}"/>
          </ac:picMkLst>
        </pc:picChg>
      </pc:sldChg>
      <pc:sldChg chg="addSp delSp modSp new mod ord modClrScheme chgLayout">
        <pc:chgData name="Josh" userId="c92af3f3-16f5-47ce-a721-a34254f05923" providerId="ADAL" clId="{F233E32A-DF94-4FE3-93F9-E2E224FE1DD3}" dt="2022-04-05T00:48:54.489" v="473" actId="20577"/>
        <pc:sldMkLst>
          <pc:docMk/>
          <pc:sldMk cId="80375941" sldId="260"/>
        </pc:sldMkLst>
        <pc:spChg chg="del mod ord">
          <ac:chgData name="Josh" userId="c92af3f3-16f5-47ce-a721-a34254f05923" providerId="ADAL" clId="{F233E32A-DF94-4FE3-93F9-E2E224FE1DD3}" dt="2022-04-05T00:47:54.118" v="406" actId="700"/>
          <ac:spMkLst>
            <pc:docMk/>
            <pc:sldMk cId="80375941" sldId="260"/>
            <ac:spMk id="2" creationId="{6A45B18B-A919-4D52-88D9-CA4160A7A96C}"/>
          </ac:spMkLst>
        </pc:spChg>
        <pc:spChg chg="del mod ord">
          <ac:chgData name="Josh" userId="c92af3f3-16f5-47ce-a721-a34254f05923" providerId="ADAL" clId="{F233E32A-DF94-4FE3-93F9-E2E224FE1DD3}" dt="2022-04-05T00:47:54.118" v="406" actId="700"/>
          <ac:spMkLst>
            <pc:docMk/>
            <pc:sldMk cId="80375941" sldId="260"/>
            <ac:spMk id="3" creationId="{9FC646C3-D7CF-405C-A1E4-A5100EA63170}"/>
          </ac:spMkLst>
        </pc:spChg>
        <pc:spChg chg="add mod ord">
          <ac:chgData name="Josh" userId="c92af3f3-16f5-47ce-a721-a34254f05923" providerId="ADAL" clId="{F233E32A-DF94-4FE3-93F9-E2E224FE1DD3}" dt="2022-04-05T00:48:00.817" v="417" actId="20577"/>
          <ac:spMkLst>
            <pc:docMk/>
            <pc:sldMk cId="80375941" sldId="260"/>
            <ac:spMk id="4" creationId="{7A11F549-45A1-43DB-8E5C-E0F1E8B337E0}"/>
          </ac:spMkLst>
        </pc:spChg>
        <pc:spChg chg="add mod ord">
          <ac:chgData name="Josh" userId="c92af3f3-16f5-47ce-a721-a34254f05923" providerId="ADAL" clId="{F233E32A-DF94-4FE3-93F9-E2E224FE1DD3}" dt="2022-04-05T00:48:54.489" v="473" actId="20577"/>
          <ac:spMkLst>
            <pc:docMk/>
            <pc:sldMk cId="80375941" sldId="260"/>
            <ac:spMk id="5" creationId="{0C0923D4-99D5-4FF3-AB2F-826271127244}"/>
          </ac:spMkLst>
        </pc:spChg>
        <pc:spChg chg="add del mod ord">
          <ac:chgData name="Josh" userId="c92af3f3-16f5-47ce-a721-a34254f05923" providerId="ADAL" clId="{F233E32A-DF94-4FE3-93F9-E2E224FE1DD3}" dt="2022-04-05T00:48:26.392" v="421" actId="478"/>
          <ac:spMkLst>
            <pc:docMk/>
            <pc:sldMk cId="80375941" sldId="260"/>
            <ac:spMk id="6" creationId="{E884B8B4-C2E0-4A1B-8E12-4646EA8077EE}"/>
          </ac:spMkLst>
        </pc:spChg>
        <pc:grpChg chg="add mod">
          <ac:chgData name="Josh" userId="c92af3f3-16f5-47ce-a721-a34254f05923" providerId="ADAL" clId="{F233E32A-DF94-4FE3-93F9-E2E224FE1DD3}" dt="2022-04-05T00:48:23.689" v="420" actId="1076"/>
          <ac:grpSpMkLst>
            <pc:docMk/>
            <pc:sldMk cId="80375941" sldId="260"/>
            <ac:grpSpMk id="9" creationId="{B577729E-2C59-4F82-A959-D38A022E7853}"/>
          </ac:grpSpMkLst>
        </pc:grpChg>
        <pc:picChg chg="add mod">
          <ac:chgData name="Josh" userId="c92af3f3-16f5-47ce-a721-a34254f05923" providerId="ADAL" clId="{F233E32A-DF94-4FE3-93F9-E2E224FE1DD3}" dt="2022-04-05T00:48:14.543" v="419" actId="164"/>
          <ac:picMkLst>
            <pc:docMk/>
            <pc:sldMk cId="80375941" sldId="260"/>
            <ac:picMk id="7" creationId="{D4A48416-F735-413D-BC5E-29D35EF29C3D}"/>
          </ac:picMkLst>
        </pc:picChg>
        <pc:picChg chg="add mod">
          <ac:chgData name="Josh" userId="c92af3f3-16f5-47ce-a721-a34254f05923" providerId="ADAL" clId="{F233E32A-DF94-4FE3-93F9-E2E224FE1DD3}" dt="2022-04-05T00:48:14.543" v="419" actId="164"/>
          <ac:picMkLst>
            <pc:docMk/>
            <pc:sldMk cId="80375941" sldId="260"/>
            <ac:picMk id="8" creationId="{2818E408-71A0-4DE4-AE68-F8A5001BF98D}"/>
          </ac:picMkLst>
        </pc:picChg>
      </pc:sldChg>
      <pc:sldChg chg="modSp new mod ord modAnim">
        <pc:chgData name="Josh" userId="c92af3f3-16f5-47ce-a721-a34254f05923" providerId="ADAL" clId="{F233E32A-DF94-4FE3-93F9-E2E224FE1DD3}" dt="2022-04-24T12:51:15.102" v="2153"/>
        <pc:sldMkLst>
          <pc:docMk/>
          <pc:sldMk cId="970562910" sldId="261"/>
        </pc:sldMkLst>
        <pc:spChg chg="mod">
          <ac:chgData name="Josh" userId="c92af3f3-16f5-47ce-a721-a34254f05923" providerId="ADAL" clId="{F233E32A-DF94-4FE3-93F9-E2E224FE1DD3}" dt="2022-04-05T01:13:39.399" v="516" actId="20577"/>
          <ac:spMkLst>
            <pc:docMk/>
            <pc:sldMk cId="970562910" sldId="261"/>
            <ac:spMk id="2" creationId="{A4ACC61B-9834-4A55-B231-1F9DBE6D6755}"/>
          </ac:spMkLst>
        </pc:spChg>
        <pc:spChg chg="mod">
          <ac:chgData name="Josh" userId="c92af3f3-16f5-47ce-a721-a34254f05923" providerId="ADAL" clId="{F233E32A-DF94-4FE3-93F9-E2E224FE1DD3}" dt="2022-04-23T03:17:46.556" v="1208" actId="20577"/>
          <ac:spMkLst>
            <pc:docMk/>
            <pc:sldMk cId="970562910" sldId="261"/>
            <ac:spMk id="3" creationId="{4A34BD54-3A52-42D0-A949-8E2A65173957}"/>
          </ac:spMkLst>
        </pc:spChg>
      </pc:sldChg>
      <pc:sldChg chg="addSp delSp modSp new mod modClrScheme modAnim chgLayout">
        <pc:chgData name="Josh" userId="c92af3f3-16f5-47ce-a721-a34254f05923" providerId="ADAL" clId="{F233E32A-DF94-4FE3-93F9-E2E224FE1DD3}" dt="2022-04-25T08:51:10.993" v="2469"/>
        <pc:sldMkLst>
          <pc:docMk/>
          <pc:sldMk cId="2201523367" sldId="262"/>
        </pc:sldMkLst>
        <pc:spChg chg="del mod ord">
          <ac:chgData name="Josh" userId="c92af3f3-16f5-47ce-a721-a34254f05923" providerId="ADAL" clId="{F233E32A-DF94-4FE3-93F9-E2E224FE1DD3}" dt="2022-04-05T01:17:06.403" v="740" actId="700"/>
          <ac:spMkLst>
            <pc:docMk/>
            <pc:sldMk cId="2201523367" sldId="262"/>
            <ac:spMk id="2" creationId="{816102C7-EFB5-450E-9E0F-415214D6AFC7}"/>
          </ac:spMkLst>
        </pc:spChg>
        <pc:spChg chg="del mod ord">
          <ac:chgData name="Josh" userId="c92af3f3-16f5-47ce-a721-a34254f05923" providerId="ADAL" clId="{F233E32A-DF94-4FE3-93F9-E2E224FE1DD3}" dt="2022-04-05T01:17:06.403" v="740" actId="700"/>
          <ac:spMkLst>
            <pc:docMk/>
            <pc:sldMk cId="2201523367" sldId="262"/>
            <ac:spMk id="3" creationId="{51572E51-189D-4874-AF67-F46B58ECF407}"/>
          </ac:spMkLst>
        </pc:spChg>
        <pc:spChg chg="add mod ord">
          <ac:chgData name="Josh" userId="c92af3f3-16f5-47ce-a721-a34254f05923" providerId="ADAL" clId="{F233E32A-DF94-4FE3-93F9-E2E224FE1DD3}" dt="2022-04-05T01:17:13.891" v="753" actId="20577"/>
          <ac:spMkLst>
            <pc:docMk/>
            <pc:sldMk cId="2201523367" sldId="262"/>
            <ac:spMk id="4" creationId="{FC2045AE-0CF8-4BA0-9350-309705593C2F}"/>
          </ac:spMkLst>
        </pc:spChg>
        <pc:spChg chg="add mod ord">
          <ac:chgData name="Josh" userId="c92af3f3-16f5-47ce-a721-a34254f05923" providerId="ADAL" clId="{F233E32A-DF94-4FE3-93F9-E2E224FE1DD3}" dt="2022-04-05T01:17:19.971" v="762" actId="20577"/>
          <ac:spMkLst>
            <pc:docMk/>
            <pc:sldMk cId="2201523367" sldId="262"/>
            <ac:spMk id="5" creationId="{7DFBE193-5876-4BDA-B9C7-54F732FC0902}"/>
          </ac:spMkLst>
        </pc:spChg>
        <pc:spChg chg="add mod ord">
          <ac:chgData name="Josh" userId="c92af3f3-16f5-47ce-a721-a34254f05923" providerId="ADAL" clId="{F233E32A-DF94-4FE3-93F9-E2E224FE1DD3}" dt="2022-04-25T08:50:19.594" v="2464" actId="20577"/>
          <ac:spMkLst>
            <pc:docMk/>
            <pc:sldMk cId="2201523367" sldId="262"/>
            <ac:spMk id="6" creationId="{1D8D7696-4F5E-40FD-81C2-70050B46690C}"/>
          </ac:spMkLst>
        </pc:spChg>
        <pc:spChg chg="add mod ord">
          <ac:chgData name="Josh" userId="c92af3f3-16f5-47ce-a721-a34254f05923" providerId="ADAL" clId="{F233E32A-DF94-4FE3-93F9-E2E224FE1DD3}" dt="2022-04-05T01:17:24.091" v="772" actId="20577"/>
          <ac:spMkLst>
            <pc:docMk/>
            <pc:sldMk cId="2201523367" sldId="262"/>
            <ac:spMk id="7" creationId="{C85C544E-48B4-483E-BB1B-5AAEA4432AB8}"/>
          </ac:spMkLst>
        </pc:spChg>
        <pc:spChg chg="add mod ord">
          <ac:chgData name="Josh" userId="c92af3f3-16f5-47ce-a721-a34254f05923" providerId="ADAL" clId="{F233E32A-DF94-4FE3-93F9-E2E224FE1DD3}" dt="2022-04-25T08:50:26.821" v="2468"/>
          <ac:spMkLst>
            <pc:docMk/>
            <pc:sldMk cId="2201523367" sldId="262"/>
            <ac:spMk id="8" creationId="{70C4EB78-E57C-49A0-8A1E-60159D7FEBBE}"/>
          </ac:spMkLst>
        </pc:spChg>
      </pc:sldChg>
      <pc:sldChg chg="addSp delSp modSp new mod modClrScheme chgLayout">
        <pc:chgData name="Josh" userId="c92af3f3-16f5-47ce-a721-a34254f05923" providerId="ADAL" clId="{F233E32A-DF94-4FE3-93F9-E2E224FE1DD3}" dt="2022-04-05T01:21:15.037" v="936" actId="20577"/>
        <pc:sldMkLst>
          <pc:docMk/>
          <pc:sldMk cId="3325589793" sldId="263"/>
        </pc:sldMkLst>
        <pc:spChg chg="del mod ord">
          <ac:chgData name="Josh" userId="c92af3f3-16f5-47ce-a721-a34254f05923" providerId="ADAL" clId="{F233E32A-DF94-4FE3-93F9-E2E224FE1DD3}" dt="2022-04-05T01:19:36.956" v="856" actId="700"/>
          <ac:spMkLst>
            <pc:docMk/>
            <pc:sldMk cId="3325589793" sldId="263"/>
            <ac:spMk id="2" creationId="{C939A188-5ADD-4171-9DBC-874AB8D99E0F}"/>
          </ac:spMkLst>
        </pc:spChg>
        <pc:spChg chg="del mod ord">
          <ac:chgData name="Josh" userId="c92af3f3-16f5-47ce-a721-a34254f05923" providerId="ADAL" clId="{F233E32A-DF94-4FE3-93F9-E2E224FE1DD3}" dt="2022-04-05T01:19:36.956" v="856" actId="700"/>
          <ac:spMkLst>
            <pc:docMk/>
            <pc:sldMk cId="3325589793" sldId="263"/>
            <ac:spMk id="3" creationId="{EDE1B774-63C4-4F51-8B60-12DFC48E164D}"/>
          </ac:spMkLst>
        </pc:spChg>
        <pc:spChg chg="del">
          <ac:chgData name="Josh" userId="c92af3f3-16f5-47ce-a721-a34254f05923" providerId="ADAL" clId="{F233E32A-DF94-4FE3-93F9-E2E224FE1DD3}" dt="2022-04-05T01:19:36.956" v="856" actId="700"/>
          <ac:spMkLst>
            <pc:docMk/>
            <pc:sldMk cId="3325589793" sldId="263"/>
            <ac:spMk id="4" creationId="{E960A15D-37AC-4793-8B95-CF75360A2321}"/>
          </ac:spMkLst>
        </pc:spChg>
        <pc:spChg chg="del">
          <ac:chgData name="Josh" userId="c92af3f3-16f5-47ce-a721-a34254f05923" providerId="ADAL" clId="{F233E32A-DF94-4FE3-93F9-E2E224FE1DD3}" dt="2022-04-05T01:19:36.956" v="856" actId="700"/>
          <ac:spMkLst>
            <pc:docMk/>
            <pc:sldMk cId="3325589793" sldId="263"/>
            <ac:spMk id="5" creationId="{8F332B82-D440-4CE4-9DC5-2379DBE7ADCC}"/>
          </ac:spMkLst>
        </pc:spChg>
        <pc:spChg chg="del">
          <ac:chgData name="Josh" userId="c92af3f3-16f5-47ce-a721-a34254f05923" providerId="ADAL" clId="{F233E32A-DF94-4FE3-93F9-E2E224FE1DD3}" dt="2022-04-05T01:19:36.956" v="856" actId="700"/>
          <ac:spMkLst>
            <pc:docMk/>
            <pc:sldMk cId="3325589793" sldId="263"/>
            <ac:spMk id="6" creationId="{2E5B4C34-486A-4719-B338-81CAAD5BEED2}"/>
          </ac:spMkLst>
        </pc:spChg>
        <pc:spChg chg="add mod ord">
          <ac:chgData name="Josh" userId="c92af3f3-16f5-47ce-a721-a34254f05923" providerId="ADAL" clId="{F233E32A-DF94-4FE3-93F9-E2E224FE1DD3}" dt="2022-04-05T01:19:54.069" v="860" actId="20577"/>
          <ac:spMkLst>
            <pc:docMk/>
            <pc:sldMk cId="3325589793" sldId="263"/>
            <ac:spMk id="7" creationId="{5DF3C983-15B6-4E8C-B27D-BBD314473FFA}"/>
          </ac:spMkLst>
        </pc:spChg>
        <pc:spChg chg="add mod ord">
          <ac:chgData name="Josh" userId="c92af3f3-16f5-47ce-a721-a34254f05923" providerId="ADAL" clId="{F233E32A-DF94-4FE3-93F9-E2E224FE1DD3}" dt="2022-04-05T01:21:15.037" v="936" actId="20577"/>
          <ac:spMkLst>
            <pc:docMk/>
            <pc:sldMk cId="3325589793" sldId="263"/>
            <ac:spMk id="8" creationId="{ECDCC0AE-6E85-40F1-A00A-B9C6241F2E0B}"/>
          </ac:spMkLst>
        </pc:spChg>
      </pc:sldChg>
      <pc:sldChg chg="addSp delSp modSp new mod modClrScheme modAnim chgLayout">
        <pc:chgData name="Josh" userId="c92af3f3-16f5-47ce-a721-a34254f05923" providerId="ADAL" clId="{F233E32A-DF94-4FE3-93F9-E2E224FE1DD3}" dt="2022-04-24T12:59:56.862" v="2174"/>
        <pc:sldMkLst>
          <pc:docMk/>
          <pc:sldMk cId="668720538" sldId="264"/>
        </pc:sldMkLst>
        <pc:spChg chg="add del">
          <ac:chgData name="Josh" userId="c92af3f3-16f5-47ce-a721-a34254f05923" providerId="ADAL" clId="{F233E32A-DF94-4FE3-93F9-E2E224FE1DD3}" dt="2022-04-23T23:09:27.140" v="1565"/>
          <ac:spMkLst>
            <pc:docMk/>
            <pc:sldMk cId="668720538" sldId="264"/>
            <ac:spMk id="2" creationId="{41F8F13A-F0CF-476E-8C87-315B8683862F}"/>
          </ac:spMkLst>
        </pc:spChg>
        <pc:spChg chg="del mod ord">
          <ac:chgData name="Josh" userId="c92af3f3-16f5-47ce-a721-a34254f05923" providerId="ADAL" clId="{F233E32A-DF94-4FE3-93F9-E2E224FE1DD3}" dt="2022-04-05T01:20:10.461" v="862" actId="700"/>
          <ac:spMkLst>
            <pc:docMk/>
            <pc:sldMk cId="668720538" sldId="264"/>
            <ac:spMk id="2" creationId="{D52FC69F-EDA6-423E-A9EF-F0DD141545FE}"/>
          </ac:spMkLst>
        </pc:spChg>
        <pc:spChg chg="del mod ord">
          <ac:chgData name="Josh" userId="c92af3f3-16f5-47ce-a721-a34254f05923" providerId="ADAL" clId="{F233E32A-DF94-4FE3-93F9-E2E224FE1DD3}" dt="2022-04-05T01:20:10.461" v="862" actId="700"/>
          <ac:spMkLst>
            <pc:docMk/>
            <pc:sldMk cId="668720538" sldId="264"/>
            <ac:spMk id="3" creationId="{149C482A-C518-4268-A36F-51362E854C8F}"/>
          </ac:spMkLst>
        </pc:spChg>
        <pc:spChg chg="add del mod">
          <ac:chgData name="Josh" userId="c92af3f3-16f5-47ce-a721-a34254f05923" providerId="ADAL" clId="{F233E32A-DF94-4FE3-93F9-E2E224FE1DD3}" dt="2022-04-23T23:09:16.836" v="1561"/>
          <ac:spMkLst>
            <pc:docMk/>
            <pc:sldMk cId="668720538" sldId="264"/>
            <ac:spMk id="3" creationId="{B42F1656-3C95-4FE5-8005-BFE3F0850878}"/>
          </ac:spMkLst>
        </pc:spChg>
        <pc:spChg chg="add mod ord">
          <ac:chgData name="Josh" userId="c92af3f3-16f5-47ce-a721-a34254f05923" providerId="ADAL" clId="{F233E32A-DF94-4FE3-93F9-E2E224FE1DD3}" dt="2022-04-05T01:21:41.527" v="949" actId="20577"/>
          <ac:spMkLst>
            <pc:docMk/>
            <pc:sldMk cId="668720538" sldId="264"/>
            <ac:spMk id="4" creationId="{03A66CDB-8A34-4281-87D7-A3E5DE2C8F3B}"/>
          </ac:spMkLst>
        </pc:spChg>
        <pc:spChg chg="add mod ord">
          <ac:chgData name="Josh" userId="c92af3f3-16f5-47ce-a721-a34254f05923" providerId="ADAL" clId="{F233E32A-DF94-4FE3-93F9-E2E224FE1DD3}" dt="2022-04-24T12:59:52.130" v="2173" actId="20577"/>
          <ac:spMkLst>
            <pc:docMk/>
            <pc:sldMk cId="668720538" sldId="264"/>
            <ac:spMk id="5" creationId="{626349BF-9D07-424A-A535-EB03856F88A9}"/>
          </ac:spMkLst>
        </pc:spChg>
        <pc:spChg chg="add del mod">
          <ac:chgData name="Josh" userId="c92af3f3-16f5-47ce-a721-a34254f05923" providerId="ADAL" clId="{F233E32A-DF94-4FE3-93F9-E2E224FE1DD3}" dt="2022-04-23T23:09:25.503" v="1563"/>
          <ac:spMkLst>
            <pc:docMk/>
            <pc:sldMk cId="668720538" sldId="264"/>
            <ac:spMk id="6" creationId="{EC2D2882-4915-40FF-8ED7-EF9926004663}"/>
          </ac:spMkLst>
        </pc:spChg>
        <pc:spChg chg="add del">
          <ac:chgData name="Josh" userId="c92af3f3-16f5-47ce-a721-a34254f05923" providerId="ADAL" clId="{F233E32A-DF94-4FE3-93F9-E2E224FE1DD3}" dt="2022-04-23T23:09:30.709" v="1568"/>
          <ac:spMkLst>
            <pc:docMk/>
            <pc:sldMk cId="668720538" sldId="264"/>
            <ac:spMk id="7" creationId="{0B4B9DE5-15BE-433D-9BCF-BAC15ED00846}"/>
          </ac:spMkLst>
        </pc:spChg>
      </pc:sldChg>
      <pc:sldChg chg="modSp add mod modAnim">
        <pc:chgData name="Josh" userId="c92af3f3-16f5-47ce-a721-a34254f05923" providerId="ADAL" clId="{F233E32A-DF94-4FE3-93F9-E2E224FE1DD3}" dt="2022-04-24T12:42:36.241" v="2151" actId="20577"/>
        <pc:sldMkLst>
          <pc:docMk/>
          <pc:sldMk cId="2012743784" sldId="265"/>
        </pc:sldMkLst>
        <pc:spChg chg="mod">
          <ac:chgData name="Josh" userId="c92af3f3-16f5-47ce-a721-a34254f05923" providerId="ADAL" clId="{F233E32A-DF94-4FE3-93F9-E2E224FE1DD3}" dt="2022-04-05T01:23:11.697" v="979"/>
          <ac:spMkLst>
            <pc:docMk/>
            <pc:sldMk cId="2012743784" sldId="265"/>
            <ac:spMk id="4" creationId="{03A66CDB-8A34-4281-87D7-A3E5DE2C8F3B}"/>
          </ac:spMkLst>
        </pc:spChg>
        <pc:spChg chg="mod">
          <ac:chgData name="Josh" userId="c92af3f3-16f5-47ce-a721-a34254f05923" providerId="ADAL" clId="{F233E32A-DF94-4FE3-93F9-E2E224FE1DD3}" dt="2022-04-24T12:42:36.241" v="2151" actId="20577"/>
          <ac:spMkLst>
            <pc:docMk/>
            <pc:sldMk cId="2012743784" sldId="265"/>
            <ac:spMk id="5" creationId="{626349BF-9D07-424A-A535-EB03856F88A9}"/>
          </ac:spMkLst>
        </pc:spChg>
      </pc:sldChg>
      <pc:sldChg chg="modSp add mod modAnim">
        <pc:chgData name="Josh" userId="c92af3f3-16f5-47ce-a721-a34254f05923" providerId="ADAL" clId="{F233E32A-DF94-4FE3-93F9-E2E224FE1DD3}" dt="2022-04-23T23:48:35.816" v="2091" actId="20577"/>
        <pc:sldMkLst>
          <pc:docMk/>
          <pc:sldMk cId="2425612959" sldId="266"/>
        </pc:sldMkLst>
        <pc:spChg chg="mod">
          <ac:chgData name="Josh" userId="c92af3f3-16f5-47ce-a721-a34254f05923" providerId="ADAL" clId="{F233E32A-DF94-4FE3-93F9-E2E224FE1DD3}" dt="2022-04-23T23:17:42.742" v="1697" actId="404"/>
          <ac:spMkLst>
            <pc:docMk/>
            <pc:sldMk cId="2425612959" sldId="266"/>
            <ac:spMk id="4" creationId="{03A66CDB-8A34-4281-87D7-A3E5DE2C8F3B}"/>
          </ac:spMkLst>
        </pc:spChg>
        <pc:spChg chg="mod">
          <ac:chgData name="Josh" userId="c92af3f3-16f5-47ce-a721-a34254f05923" providerId="ADAL" clId="{F233E32A-DF94-4FE3-93F9-E2E224FE1DD3}" dt="2022-04-23T23:48:35.816" v="2091" actId="20577"/>
          <ac:spMkLst>
            <pc:docMk/>
            <pc:sldMk cId="2425612959" sldId="266"/>
            <ac:spMk id="5" creationId="{626349BF-9D07-424A-A535-EB03856F88A9}"/>
          </ac:spMkLst>
        </pc:spChg>
      </pc:sldChg>
      <pc:sldChg chg="addSp delSp modSp new mod modClrScheme modAnim chgLayout">
        <pc:chgData name="Josh" userId="c92af3f3-16f5-47ce-a721-a34254f05923" providerId="ADAL" clId="{F233E32A-DF94-4FE3-93F9-E2E224FE1DD3}" dt="2022-04-25T08:39:22.263" v="2430" actId="20577"/>
        <pc:sldMkLst>
          <pc:docMk/>
          <pc:sldMk cId="3623495022" sldId="267"/>
        </pc:sldMkLst>
        <pc:spChg chg="del mod ord">
          <ac:chgData name="Josh" userId="c92af3f3-16f5-47ce-a721-a34254f05923" providerId="ADAL" clId="{F233E32A-DF94-4FE3-93F9-E2E224FE1DD3}" dt="2022-04-25T07:54:54.885" v="2176" actId="700"/>
          <ac:spMkLst>
            <pc:docMk/>
            <pc:sldMk cId="3623495022" sldId="267"/>
            <ac:spMk id="2" creationId="{55B4D25A-BC01-4697-B462-87AF4541C356}"/>
          </ac:spMkLst>
        </pc:spChg>
        <pc:spChg chg="del">
          <ac:chgData name="Josh" userId="c92af3f3-16f5-47ce-a721-a34254f05923" providerId="ADAL" clId="{F233E32A-DF94-4FE3-93F9-E2E224FE1DD3}" dt="2022-04-25T07:54:54.885" v="2176" actId="700"/>
          <ac:spMkLst>
            <pc:docMk/>
            <pc:sldMk cId="3623495022" sldId="267"/>
            <ac:spMk id="3" creationId="{F39F6A5F-38AE-4FE1-BE36-91BBF53A160A}"/>
          </ac:spMkLst>
        </pc:spChg>
        <pc:spChg chg="del mod ord">
          <ac:chgData name="Josh" userId="c92af3f3-16f5-47ce-a721-a34254f05923" providerId="ADAL" clId="{F233E32A-DF94-4FE3-93F9-E2E224FE1DD3}" dt="2022-04-25T07:54:54.885" v="2176" actId="700"/>
          <ac:spMkLst>
            <pc:docMk/>
            <pc:sldMk cId="3623495022" sldId="267"/>
            <ac:spMk id="4" creationId="{EA7E3071-D29C-489A-8C66-36173549AB40}"/>
          </ac:spMkLst>
        </pc:spChg>
        <pc:spChg chg="del">
          <ac:chgData name="Josh" userId="c92af3f3-16f5-47ce-a721-a34254f05923" providerId="ADAL" clId="{F233E32A-DF94-4FE3-93F9-E2E224FE1DD3}" dt="2022-04-25T07:54:54.885" v="2176" actId="700"/>
          <ac:spMkLst>
            <pc:docMk/>
            <pc:sldMk cId="3623495022" sldId="267"/>
            <ac:spMk id="5" creationId="{C0277E88-84B2-43A3-9177-F4B92F9BB643}"/>
          </ac:spMkLst>
        </pc:spChg>
        <pc:spChg chg="del">
          <ac:chgData name="Josh" userId="c92af3f3-16f5-47ce-a721-a34254f05923" providerId="ADAL" clId="{F233E32A-DF94-4FE3-93F9-E2E224FE1DD3}" dt="2022-04-25T07:54:54.885" v="2176" actId="700"/>
          <ac:spMkLst>
            <pc:docMk/>
            <pc:sldMk cId="3623495022" sldId="267"/>
            <ac:spMk id="6" creationId="{D4CEBCD0-019D-4915-BE65-96BA3EA1D897}"/>
          </ac:spMkLst>
        </pc:spChg>
        <pc:spChg chg="add mod ord">
          <ac:chgData name="Josh" userId="c92af3f3-16f5-47ce-a721-a34254f05923" providerId="ADAL" clId="{F233E32A-DF94-4FE3-93F9-E2E224FE1DD3}" dt="2022-04-25T08:39:22.263" v="2430" actId="20577"/>
          <ac:spMkLst>
            <pc:docMk/>
            <pc:sldMk cId="3623495022" sldId="267"/>
            <ac:spMk id="7" creationId="{855694EC-184E-4D56-8D51-DFA682E45B89}"/>
          </ac:spMkLst>
        </pc:spChg>
        <pc:spChg chg="add del mod ord">
          <ac:chgData name="Josh" userId="c92af3f3-16f5-47ce-a721-a34254f05923" providerId="ADAL" clId="{F233E32A-DF94-4FE3-93F9-E2E224FE1DD3}" dt="2022-04-25T08:03:35.255" v="2229" actId="478"/>
          <ac:spMkLst>
            <pc:docMk/>
            <pc:sldMk cId="3623495022" sldId="267"/>
            <ac:spMk id="8" creationId="{1BF34BD3-05AC-46C4-BF58-2F143AE57A51}"/>
          </ac:spMkLst>
        </pc:spChg>
        <pc:spChg chg="add mod ord">
          <ac:chgData name="Josh" userId="c92af3f3-16f5-47ce-a721-a34254f05923" providerId="ADAL" clId="{F233E32A-DF94-4FE3-93F9-E2E224FE1DD3}" dt="2022-04-25T08:03:29.844" v="2228" actId="167"/>
          <ac:spMkLst>
            <pc:docMk/>
            <pc:sldMk cId="3623495022" sldId="267"/>
            <ac:spMk id="11" creationId="{71759DD6-89B3-48F5-A555-2708B3C6866E}"/>
          </ac:spMkLst>
        </pc:spChg>
        <pc:spChg chg="add mod">
          <ac:chgData name="Josh" userId="c92af3f3-16f5-47ce-a721-a34254f05923" providerId="ADAL" clId="{F233E32A-DF94-4FE3-93F9-E2E224FE1DD3}" dt="2022-04-25T08:17:19.841" v="2247" actId="14100"/>
          <ac:spMkLst>
            <pc:docMk/>
            <pc:sldMk cId="3623495022" sldId="267"/>
            <ac:spMk id="12" creationId="{702D96C1-9BDD-466C-A0B4-2B50425B6E9A}"/>
          </ac:spMkLst>
        </pc:spChg>
        <pc:spChg chg="add mod">
          <ac:chgData name="Josh" userId="c92af3f3-16f5-47ce-a721-a34254f05923" providerId="ADAL" clId="{F233E32A-DF94-4FE3-93F9-E2E224FE1DD3}" dt="2022-04-25T08:19:40.764" v="2270" actId="1076"/>
          <ac:spMkLst>
            <pc:docMk/>
            <pc:sldMk cId="3623495022" sldId="267"/>
            <ac:spMk id="15" creationId="{E6EA1988-01B4-4F58-AD01-E7F837958D78}"/>
          </ac:spMkLst>
        </pc:spChg>
        <pc:spChg chg="add mod">
          <ac:chgData name="Josh" userId="c92af3f3-16f5-47ce-a721-a34254f05923" providerId="ADAL" clId="{F233E32A-DF94-4FE3-93F9-E2E224FE1DD3}" dt="2022-04-25T08:20:06.421" v="2274" actId="14100"/>
          <ac:spMkLst>
            <pc:docMk/>
            <pc:sldMk cId="3623495022" sldId="267"/>
            <ac:spMk id="16" creationId="{CCCAF344-091B-4003-A64B-B29D3A02466A}"/>
          </ac:spMkLst>
        </pc:spChg>
        <pc:spChg chg="add mod">
          <ac:chgData name="Josh" userId="c92af3f3-16f5-47ce-a721-a34254f05923" providerId="ADAL" clId="{F233E32A-DF94-4FE3-93F9-E2E224FE1DD3}" dt="2022-04-25T08:31:41.736" v="2396" actId="20577"/>
          <ac:spMkLst>
            <pc:docMk/>
            <pc:sldMk cId="3623495022" sldId="267"/>
            <ac:spMk id="22" creationId="{1DFACF0C-96FB-4A59-B5EC-AFBF2C67675C}"/>
          </ac:spMkLst>
        </pc:spChg>
        <pc:spChg chg="add mod">
          <ac:chgData name="Josh" userId="c92af3f3-16f5-47ce-a721-a34254f05923" providerId="ADAL" clId="{F233E32A-DF94-4FE3-93F9-E2E224FE1DD3}" dt="2022-04-25T08:27:18.249" v="2338" actId="1076"/>
          <ac:spMkLst>
            <pc:docMk/>
            <pc:sldMk cId="3623495022" sldId="267"/>
            <ac:spMk id="31" creationId="{9EFDD23C-D5B9-4D61-8DB4-04BFF870D623}"/>
          </ac:spMkLst>
        </pc:spChg>
        <pc:spChg chg="add mod">
          <ac:chgData name="Josh" userId="c92af3f3-16f5-47ce-a721-a34254f05923" providerId="ADAL" clId="{F233E32A-DF94-4FE3-93F9-E2E224FE1DD3}" dt="2022-04-25T08:30:15.813" v="2363" actId="14100"/>
          <ac:spMkLst>
            <pc:docMk/>
            <pc:sldMk cId="3623495022" sldId="267"/>
            <ac:spMk id="32" creationId="{023F2A4D-DCBB-4F56-A223-BC36C8B856E8}"/>
          </ac:spMkLst>
        </pc:spChg>
        <pc:spChg chg="add mod">
          <ac:chgData name="Josh" userId="c92af3f3-16f5-47ce-a721-a34254f05923" providerId="ADAL" clId="{F233E32A-DF94-4FE3-93F9-E2E224FE1DD3}" dt="2022-04-25T08:31:50.216" v="2398" actId="20577"/>
          <ac:spMkLst>
            <pc:docMk/>
            <pc:sldMk cId="3623495022" sldId="267"/>
            <ac:spMk id="34" creationId="{BDB45BAE-1067-4355-8801-9E6B45022C58}"/>
          </ac:spMkLst>
        </pc:spChg>
        <pc:spChg chg="add mod">
          <ac:chgData name="Josh" userId="c92af3f3-16f5-47ce-a721-a34254f05923" providerId="ADAL" clId="{F233E32A-DF94-4FE3-93F9-E2E224FE1DD3}" dt="2022-04-25T08:37:42.261" v="2404" actId="1037"/>
          <ac:spMkLst>
            <pc:docMk/>
            <pc:sldMk cId="3623495022" sldId="267"/>
            <ac:spMk id="35" creationId="{48828A7E-15E4-40DE-977A-580434799243}"/>
          </ac:spMkLst>
        </pc:spChg>
        <pc:spChg chg="add mod">
          <ac:chgData name="Josh" userId="c92af3f3-16f5-47ce-a721-a34254f05923" providerId="ADAL" clId="{F233E32A-DF94-4FE3-93F9-E2E224FE1DD3}" dt="2022-04-25T08:38:26.414" v="2426" actId="20577"/>
          <ac:spMkLst>
            <pc:docMk/>
            <pc:sldMk cId="3623495022" sldId="267"/>
            <ac:spMk id="37" creationId="{A47341A8-EA92-46DA-86FE-73EE611A07EF}"/>
          </ac:spMkLst>
        </pc:spChg>
        <pc:picChg chg="add mod">
          <ac:chgData name="Josh" userId="c92af3f3-16f5-47ce-a721-a34254f05923" providerId="ADAL" clId="{F233E32A-DF94-4FE3-93F9-E2E224FE1DD3}" dt="2022-04-25T08:30:07.711" v="2361" actId="1076"/>
          <ac:picMkLst>
            <pc:docMk/>
            <pc:sldMk cId="3623495022" sldId="267"/>
            <ac:picMk id="10" creationId="{BD240A4F-BEEA-4097-A9AC-3E4A794B0F8F}"/>
          </ac:picMkLst>
        </pc:picChg>
        <pc:cxnChg chg="add mod">
          <ac:chgData name="Josh" userId="c92af3f3-16f5-47ce-a721-a34254f05923" providerId="ADAL" clId="{F233E32A-DF94-4FE3-93F9-E2E224FE1DD3}" dt="2022-04-25T08:17:57.999" v="2255" actId="208"/>
          <ac:cxnSpMkLst>
            <pc:docMk/>
            <pc:sldMk cId="3623495022" sldId="267"/>
            <ac:cxnSpMk id="14" creationId="{B094E01D-CE44-41EC-A3A7-350DA9CCE150}"/>
          </ac:cxnSpMkLst>
        </pc:cxnChg>
        <pc:cxnChg chg="add mod">
          <ac:chgData name="Josh" userId="c92af3f3-16f5-47ce-a721-a34254f05923" providerId="ADAL" clId="{F233E32A-DF94-4FE3-93F9-E2E224FE1DD3}" dt="2022-04-25T08:20:48.560" v="2289" actId="14100"/>
          <ac:cxnSpMkLst>
            <pc:docMk/>
            <pc:sldMk cId="3623495022" sldId="267"/>
            <ac:cxnSpMk id="17" creationId="{69F17544-C659-44EB-9824-FCE56944A924}"/>
          </ac:cxnSpMkLst>
        </pc:cxnChg>
        <pc:cxnChg chg="add mod">
          <ac:chgData name="Josh" userId="c92af3f3-16f5-47ce-a721-a34254f05923" providerId="ADAL" clId="{F233E32A-DF94-4FE3-93F9-E2E224FE1DD3}" dt="2022-04-25T08:23:38.864" v="2316" actId="14100"/>
          <ac:cxnSpMkLst>
            <pc:docMk/>
            <pc:sldMk cId="3623495022" sldId="267"/>
            <ac:cxnSpMk id="23" creationId="{7D4E469B-2091-4FAC-BEE3-70C6770D139B}"/>
          </ac:cxnSpMkLst>
        </pc:cxnChg>
        <pc:cxnChg chg="add mod">
          <ac:chgData name="Josh" userId="c92af3f3-16f5-47ce-a721-a34254f05923" providerId="ADAL" clId="{F233E32A-DF94-4FE3-93F9-E2E224FE1DD3}" dt="2022-04-25T08:23:50.056" v="2319" actId="14100"/>
          <ac:cxnSpMkLst>
            <pc:docMk/>
            <pc:sldMk cId="3623495022" sldId="267"/>
            <ac:cxnSpMk id="25" creationId="{EC0DFA71-E1EF-4ACF-9FC3-10B6CDFB2626}"/>
          </ac:cxnSpMkLst>
        </pc:cxnChg>
        <pc:cxnChg chg="add mod">
          <ac:chgData name="Josh" userId="c92af3f3-16f5-47ce-a721-a34254f05923" providerId="ADAL" clId="{F233E32A-DF94-4FE3-93F9-E2E224FE1DD3}" dt="2022-04-25T08:23:56.084" v="2322" actId="14100"/>
          <ac:cxnSpMkLst>
            <pc:docMk/>
            <pc:sldMk cId="3623495022" sldId="267"/>
            <ac:cxnSpMk id="28" creationId="{B90BD1CB-699F-4FF0-9C63-6F681D0199BB}"/>
          </ac:cxnSpMkLst>
        </pc:cxnChg>
        <pc:cxnChg chg="add mod">
          <ac:chgData name="Josh" userId="c92af3f3-16f5-47ce-a721-a34254f05923" providerId="ADAL" clId="{F233E32A-DF94-4FE3-93F9-E2E224FE1DD3}" dt="2022-04-25T08:30:35.979" v="2366" actId="1076"/>
          <ac:cxnSpMkLst>
            <pc:docMk/>
            <pc:sldMk cId="3623495022" sldId="267"/>
            <ac:cxnSpMk id="33" creationId="{6F2981C1-75B5-4A00-9398-C15867F4CB6E}"/>
          </ac:cxnSpMkLst>
        </pc:cxnChg>
        <pc:cxnChg chg="add mod">
          <ac:chgData name="Josh" userId="c92af3f3-16f5-47ce-a721-a34254f05923" providerId="ADAL" clId="{F233E32A-DF94-4FE3-93F9-E2E224FE1DD3}" dt="2022-04-25T08:37:52.548" v="2406" actId="1076"/>
          <ac:cxnSpMkLst>
            <pc:docMk/>
            <pc:sldMk cId="3623495022" sldId="267"/>
            <ac:cxnSpMk id="36" creationId="{EAF36604-3D4E-49CE-91E1-10329FB0C8C2}"/>
          </ac:cxnSpMkLst>
        </pc:cxnChg>
      </pc:sldChg>
      <pc:sldChg chg="modSp add mod modAnim">
        <pc:chgData name="Josh" userId="c92af3f3-16f5-47ce-a721-a34254f05923" providerId="ADAL" clId="{F233E32A-DF94-4FE3-93F9-E2E224FE1DD3}" dt="2022-04-25T09:04:06.862" v="2674" actId="20577"/>
        <pc:sldMkLst>
          <pc:docMk/>
          <pc:sldMk cId="2403659868" sldId="268"/>
        </pc:sldMkLst>
        <pc:spChg chg="mod">
          <ac:chgData name="Josh" userId="c92af3f3-16f5-47ce-a721-a34254f05923" providerId="ADAL" clId="{F233E32A-DF94-4FE3-93F9-E2E224FE1DD3}" dt="2022-04-25T08:57:23.956" v="2479" actId="6549"/>
          <ac:spMkLst>
            <pc:docMk/>
            <pc:sldMk cId="2403659868" sldId="268"/>
            <ac:spMk id="4" creationId="{03A66CDB-8A34-4281-87D7-A3E5DE2C8F3B}"/>
          </ac:spMkLst>
        </pc:spChg>
        <pc:spChg chg="mod">
          <ac:chgData name="Josh" userId="c92af3f3-16f5-47ce-a721-a34254f05923" providerId="ADAL" clId="{F233E32A-DF94-4FE3-93F9-E2E224FE1DD3}" dt="2022-04-25T09:04:06.862" v="2674" actId="20577"/>
          <ac:spMkLst>
            <pc:docMk/>
            <pc:sldMk cId="2403659868" sldId="268"/>
            <ac:spMk id="5" creationId="{626349BF-9D07-424A-A535-EB03856F88A9}"/>
          </ac:spMkLst>
        </pc:spChg>
      </pc:sldChg>
    </pc:docChg>
  </pc:docChgLst>
</pc:chgInfo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svg>
</file>

<file path=ppt/media/image5.png>
</file>

<file path=ppt/media/image6.jpe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F1AB2C95-16FC-48F5-843F-958A785E92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6995" y="6108729"/>
            <a:ext cx="12202953" cy="76114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1CF6BFE-1C36-4BBB-8893-34134FCA6E38}"/>
              </a:ext>
            </a:extLst>
          </p:cNvPr>
          <p:cNvSpPr/>
          <p:nvPr userDrawn="1"/>
        </p:nvSpPr>
        <p:spPr>
          <a:xfrm>
            <a:off x="4240693" y="6179700"/>
            <a:ext cx="314972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#PSHSummit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B7979B00-451E-44BA-B3D6-8140AC51D90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4351" y="6212412"/>
            <a:ext cx="1482436" cy="52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1E22FE05-6583-4772-B050-89EDD70D2994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869703" y="6209241"/>
            <a:ext cx="1157639" cy="52569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brandablebox?utm_source=unsplash&amp;utm_medium=referral&amp;utm_content=creditCopyText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unsplash.com/photos/8mCsyImZRGY?utm_source=unsplash&amp;utm_medium=referral&amp;utm_content=creditCopyTex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hdbernd?utm_source=unsplash&amp;utm_medium=referral&amp;utm_content=creditCopyText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unsplash.com/photos/Z-HBjM62f6M?utm_source=unsplash&amp;utm_medium=referral&amp;utm_content=creditCopyTex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micheile?utm_source=unsplash&amp;utm_medium=referral&amp;utm_content=creditCopyText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unsplash.com/photos/diEDq3HPpBc?utm_source=unsplash&amp;utm_medium=referral&amp;utm_content=creditCopyText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1390B6-ADFC-4F03-AA2A-DAA438E3EF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GB" sz="3600" dirty="0">
                <a:solidFill>
                  <a:srgbClr val="222222"/>
                </a:solidFill>
                <a:latin typeface="Arial" panose="020B0604020202020204" pitchFamily="34" charset="0"/>
              </a:rPr>
              <a:t>Intro to</a:t>
            </a:r>
            <a:br>
              <a:rPr lang="en-GB" sz="3600" dirty="0">
                <a:solidFill>
                  <a:srgbClr val="222222"/>
                </a:solidFill>
                <a:latin typeface="Arial" panose="020B0604020202020204" pitchFamily="34" charset="0"/>
              </a:rPr>
            </a:br>
            <a:r>
              <a:rPr lang="en-GB" sz="3600" dirty="0">
                <a:solidFill>
                  <a:srgbClr val="222222"/>
                </a:solidFill>
                <a:latin typeface="Arial" panose="020B0604020202020204" pitchFamily="34" charset="0"/>
              </a:rPr>
              <a:t>Package Management</a:t>
            </a:r>
            <a:endParaRPr lang="en-NZ" sz="40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80C757C-6BB1-4922-B0EB-2BDF841373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/>
              <a:t>Josh King</a:t>
            </a:r>
          </a:p>
        </p:txBody>
      </p:sp>
    </p:spTree>
    <p:extLst>
      <p:ext uri="{BB962C8B-B14F-4D97-AF65-F5344CB8AC3E}">
        <p14:creationId xmlns:p14="http://schemas.microsoft.com/office/powerpoint/2010/main" val="3630800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2DE97-BC52-4809-B95C-0E5750DA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Scoop</a:t>
            </a:r>
            <a:br>
              <a:rPr lang="en-NZ" dirty="0"/>
            </a:br>
            <a:r>
              <a:rPr lang="en-NZ" sz="1400" dirty="0"/>
              <a:t>https://scoop.sh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B5BC1-B548-3729-7B93-E8C6B846A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Aims to enable software installs without administrative privileges</a:t>
            </a:r>
          </a:p>
          <a:p>
            <a:r>
              <a:rPr lang="en-NZ" dirty="0"/>
              <a:t>Installs packages to your home directory by default</a:t>
            </a:r>
          </a:p>
          <a:p>
            <a:r>
              <a:rPr lang="en-NZ" dirty="0"/>
              <a:t>Focuses on open-source developer tools</a:t>
            </a:r>
          </a:p>
          <a:p>
            <a:r>
              <a:rPr lang="en-NZ" dirty="0"/>
              <a:t>Over 5,000 packages available in the official “Buckets”</a:t>
            </a:r>
          </a:p>
        </p:txBody>
      </p:sp>
    </p:spTree>
    <p:extLst>
      <p:ext uri="{BB962C8B-B14F-4D97-AF65-F5344CB8AC3E}">
        <p14:creationId xmlns:p14="http://schemas.microsoft.com/office/powerpoint/2010/main" val="406129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2DE97-BC52-4809-B95C-0E5750DA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WINGET</a:t>
            </a:r>
            <a:br>
              <a:rPr lang="en-NZ" dirty="0"/>
            </a:br>
            <a:r>
              <a:rPr lang="en-NZ" sz="1400" dirty="0"/>
              <a:t>https://github.com/microsoft/winget-cli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B5BC1-B548-3729-7B93-E8C6B846A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Created by Microsoft</a:t>
            </a:r>
          </a:p>
          <a:p>
            <a:r>
              <a:rPr lang="en-NZ" dirty="0"/>
              <a:t>Also known as “Windows Package Manager”</a:t>
            </a:r>
          </a:p>
          <a:p>
            <a:r>
              <a:rPr lang="en-NZ" dirty="0"/>
              <a:t>Needs administrative privileges to install apps that need elevation</a:t>
            </a:r>
          </a:p>
          <a:p>
            <a:pPr lvl="1"/>
            <a:r>
              <a:rPr lang="en-NZ" dirty="0"/>
              <a:t>Will prompt via UAC is shell isn’t elevated</a:t>
            </a:r>
          </a:p>
          <a:p>
            <a:r>
              <a:rPr lang="en-NZ" dirty="0"/>
              <a:t>Requires the Microsoft Store, so Windows Server is not supported</a:t>
            </a:r>
          </a:p>
          <a:p>
            <a:r>
              <a:rPr lang="en-NZ" dirty="0"/>
              <a:t>Over 4,000 packages available from the </a:t>
            </a:r>
            <a:r>
              <a:rPr lang="en-NZ" dirty="0" err="1"/>
              <a:t>Winget</a:t>
            </a:r>
            <a:r>
              <a:rPr lang="en-NZ" dirty="0"/>
              <a:t> Community Repository</a:t>
            </a:r>
          </a:p>
        </p:txBody>
      </p:sp>
    </p:spTree>
    <p:extLst>
      <p:ext uri="{BB962C8B-B14F-4D97-AF65-F5344CB8AC3E}">
        <p14:creationId xmlns:p14="http://schemas.microsoft.com/office/powerpoint/2010/main" val="2093246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2DE97-BC52-4809-B95C-0E5750DA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Chocolatey</a:t>
            </a:r>
            <a:br>
              <a:rPr lang="en-NZ" dirty="0"/>
            </a:br>
            <a:r>
              <a:rPr lang="en-NZ" sz="1400" dirty="0"/>
              <a:t>https://chocolatey.org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B5BC1-B548-3729-7B93-E8C6B846A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Has been around for 12 years</a:t>
            </a:r>
          </a:p>
          <a:p>
            <a:r>
              <a:rPr lang="en-NZ" dirty="0"/>
              <a:t>Requires administrative access</a:t>
            </a:r>
          </a:p>
          <a:p>
            <a:r>
              <a:rPr lang="en-NZ" dirty="0"/>
              <a:t>Has a commercial product for businesses</a:t>
            </a:r>
          </a:p>
          <a:p>
            <a:r>
              <a:rPr lang="en-NZ" dirty="0"/>
              <a:t>Integrates with other automation tools (like Ansible)</a:t>
            </a:r>
          </a:p>
          <a:p>
            <a:r>
              <a:rPr lang="en-NZ" dirty="0"/>
              <a:t>Almost 10,000 packages available on the Chocolatey Community Repository</a:t>
            </a:r>
          </a:p>
        </p:txBody>
      </p:sp>
    </p:spTree>
    <p:extLst>
      <p:ext uri="{BB962C8B-B14F-4D97-AF65-F5344CB8AC3E}">
        <p14:creationId xmlns:p14="http://schemas.microsoft.com/office/powerpoint/2010/main" val="2814094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DF3C983-15B6-4E8C-B27D-BBD314473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DEMO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CDCC0AE-6E85-40F1-A00A-B9C6241F2E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325589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A66CDB-8A34-4281-87D7-A3E5DE2C8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Key Takeaways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6349BF-9D07-424A-A535-EB03856F8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NZ" dirty="0"/>
              <a:t>Packages != Software</a:t>
            </a:r>
          </a:p>
          <a:p>
            <a:pPr lvl="1"/>
            <a:r>
              <a:rPr lang="en-NZ" sz="1600" dirty="0"/>
              <a:t>… but they often do</a:t>
            </a:r>
          </a:p>
          <a:p>
            <a:r>
              <a:rPr lang="en-NZ" dirty="0"/>
              <a:t>We looked at managing packages on one system</a:t>
            </a:r>
          </a:p>
          <a:p>
            <a:pPr lvl="1"/>
            <a:r>
              <a:rPr lang="en-NZ" sz="1600" dirty="0"/>
              <a:t>Imagine how fast you could switch laptops by replicating the installed packages on the new one</a:t>
            </a:r>
          </a:p>
          <a:p>
            <a:pPr lvl="1"/>
            <a:r>
              <a:rPr lang="en-NZ" sz="1600" dirty="0"/>
              <a:t>Also consider how managing software installs and upgrades via packages could be leveraged across a fleet of computers</a:t>
            </a:r>
          </a:p>
          <a:p>
            <a:r>
              <a:rPr lang="en-NZ" sz="1800" dirty="0"/>
              <a:t>Creating packages is the next step</a:t>
            </a:r>
          </a:p>
          <a:p>
            <a:pPr lvl="1"/>
            <a:r>
              <a:rPr lang="en-NZ" sz="1600" dirty="0"/>
              <a:t>You’d do this for internal apps (e.g. RMM Agents or anything licensed specifically to your organization)</a:t>
            </a:r>
          </a:p>
          <a:p>
            <a:pPr lvl="1"/>
            <a:r>
              <a:rPr lang="en-NZ" sz="1600" dirty="0"/>
              <a:t>The method for creating packages differs per package manager, pick one and dig in!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66872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A66CDB-8A34-4281-87D7-A3E5DE2C8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Thank You! 💜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6349BF-9D07-424A-A535-EB03856F8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Z" dirty="0"/>
              <a:t>Get this slide deck and demo code from:</a:t>
            </a:r>
          </a:p>
          <a:p>
            <a:pPr marL="0" indent="0">
              <a:buNone/>
            </a:pPr>
            <a:r>
              <a:rPr lang="en-NZ" dirty="0"/>
              <a:t>	https://toast.click/OnRamp2023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Questions? Hit me up on Mastodon:</a:t>
            </a:r>
          </a:p>
          <a:p>
            <a:pPr marL="0" indent="0">
              <a:buNone/>
            </a:pPr>
            <a:r>
              <a:rPr lang="en-NZ" dirty="0"/>
              <a:t>	</a:t>
            </a:r>
            <a:r>
              <a:rPr lang="en-US" sz="2000" dirty="0"/>
              <a:t>@windos@mastodon.nz</a:t>
            </a:r>
          </a:p>
          <a:p>
            <a:pPr marL="0" indent="0">
              <a:buNone/>
            </a:pP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12743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11F549-45A1-43DB-8E5C-E0F1E8B33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Who am I?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0923D4-99D5-4FF3-AB2F-826271127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Josh King</a:t>
            </a:r>
          </a:p>
          <a:p>
            <a:r>
              <a:rPr lang="en-US" sz="2000" dirty="0"/>
              <a:t>ToastIT.dev</a:t>
            </a:r>
          </a:p>
          <a:p>
            <a:r>
              <a:rPr lang="en-US" sz="2000" dirty="0"/>
              <a:t>@windos@mastodon.nz</a:t>
            </a:r>
          </a:p>
          <a:p>
            <a:r>
              <a:rPr lang="en-US" sz="2000" dirty="0"/>
              <a:t>Infrastructure Ops Engineer @ Chocolatey</a:t>
            </a:r>
            <a:endParaRPr lang="en-NZ" dirty="0"/>
          </a:p>
        </p:txBody>
      </p:sp>
      <p:pic>
        <p:nvPicPr>
          <p:cNvPr id="7" name="Picture 6" descr="A person with a beard and glasses&#10;&#10;Description automatically generated with medium confidence">
            <a:extLst>
              <a:ext uri="{FF2B5EF4-FFF2-40B4-BE49-F238E27FC236}">
                <a16:creationId xmlns:a16="http://schemas.microsoft.com/office/drawing/2014/main" id="{D4A48416-F735-413D-BC5E-29D35EF29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671" y="3373607"/>
            <a:ext cx="2405380" cy="240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5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221385C-C16E-078F-9135-1CD399018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What’s a Package?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5740A08-CCA0-C81C-2D20-A75E54156FB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Z" dirty="0"/>
              <a:t>Like a physical package, it contains “stuff”</a:t>
            </a:r>
          </a:p>
          <a:p>
            <a:r>
              <a:rPr lang="en-NZ" dirty="0"/>
              <a:t>Could be software installer</a:t>
            </a:r>
          </a:p>
          <a:p>
            <a:r>
              <a:rPr lang="en-NZ" dirty="0"/>
              <a:t>Could be zip file to be extracted</a:t>
            </a:r>
          </a:p>
          <a:p>
            <a:r>
              <a:rPr lang="en-NZ" dirty="0"/>
              <a:t>Could be files (e.g. fonts)</a:t>
            </a:r>
          </a:p>
          <a:p>
            <a:r>
              <a:rPr lang="en-NZ" dirty="0"/>
              <a:t>Could be scripts that do… anything</a:t>
            </a:r>
          </a:p>
          <a:p>
            <a:r>
              <a:rPr lang="en-NZ" dirty="0"/>
              <a:t>Includes a manifest (like a packing slip) about the content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F6CC76EF-DC8D-9EE4-064A-FD6E30DD6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15162" y="2017713"/>
            <a:ext cx="3441700" cy="3441700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599FA57-191A-B6B3-EA95-CBEF5115867E}"/>
              </a:ext>
            </a:extLst>
          </p:cNvPr>
          <p:cNvSpPr txBox="1"/>
          <p:nvPr/>
        </p:nvSpPr>
        <p:spPr>
          <a:xfrm>
            <a:off x="7015162" y="5456041"/>
            <a:ext cx="34416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Photo by </a:t>
            </a:r>
            <a:r>
              <a:rPr lang="en-GB" sz="800" dirty="0">
                <a:solidFill>
                  <a:srgbClr val="00006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Brandable Box</a:t>
            </a:r>
            <a:r>
              <a:rPr lang="en-GB" sz="800" dirty="0">
                <a:solidFill>
                  <a:srgbClr val="00006C"/>
                </a:solidFill>
              </a:rPr>
              <a:t> </a:t>
            </a:r>
            <a:r>
              <a:rPr lang="en-GB" sz="800" dirty="0"/>
              <a:t>on </a:t>
            </a:r>
            <a:r>
              <a:rPr lang="en-GB" sz="800" dirty="0">
                <a:solidFill>
                  <a:srgbClr val="00006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GB" sz="800" dirty="0">
                <a:solidFill>
                  <a:srgbClr val="00006C"/>
                </a:solidFill>
              </a:rPr>
              <a:t> </a:t>
            </a:r>
            <a:endParaRPr lang="en-NZ" sz="800" dirty="0">
              <a:solidFill>
                <a:srgbClr val="00006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083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F2E5AA-E1CC-EAD5-B42A-EE2145A01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Why do Packages Need Managing?</a:t>
            </a:r>
          </a:p>
        </p:txBody>
      </p:sp>
      <p:pic>
        <p:nvPicPr>
          <p:cNvPr id="10" name="Content Placeholder 9" descr="A picture containing text, sky, outdoor, cargo container">
            <a:extLst>
              <a:ext uri="{FF2B5EF4-FFF2-40B4-BE49-F238E27FC236}">
                <a16:creationId xmlns:a16="http://schemas.microsoft.com/office/drawing/2014/main" id="{3959FB87-1101-A02A-D51D-089FB9D6A5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46287" y="2011363"/>
            <a:ext cx="3448050" cy="3448050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D84A71-9BEA-9EC7-40CA-121737CE34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NZ" dirty="0"/>
              <a:t>Install, upgrade, and uninstall packages</a:t>
            </a:r>
          </a:p>
          <a:p>
            <a:r>
              <a:rPr lang="en-NZ" dirty="0"/>
              <a:t>List installed packages</a:t>
            </a:r>
          </a:p>
          <a:p>
            <a:r>
              <a:rPr lang="en-NZ" dirty="0"/>
              <a:t>Find available packages</a:t>
            </a:r>
          </a:p>
          <a:p>
            <a:r>
              <a:rPr lang="en-NZ" dirty="0"/>
              <a:t>Get information about a specific package</a:t>
            </a:r>
          </a:p>
          <a:p>
            <a:r>
              <a:rPr lang="en-NZ" dirty="0"/>
              <a:t>Some packages are useless without the support of other packages, you don’t want to manually untangle </a:t>
            </a:r>
            <a:r>
              <a:rPr lang="en-NZ"/>
              <a:t>those dependencies</a:t>
            </a:r>
            <a:endParaRPr lang="en-NZ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DCB3BC-7334-4C29-73C1-C82765D077E3}"/>
              </a:ext>
            </a:extLst>
          </p:cNvPr>
          <p:cNvSpPr txBox="1"/>
          <p:nvPr/>
        </p:nvSpPr>
        <p:spPr>
          <a:xfrm>
            <a:off x="2046287" y="5458863"/>
            <a:ext cx="34416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Photo by </a:t>
            </a:r>
            <a:r>
              <a:rPr lang="en-GB" sz="800" dirty="0">
                <a:solidFill>
                  <a:srgbClr val="00006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Bernd 📷 Dittrich</a:t>
            </a:r>
            <a:r>
              <a:rPr lang="en-GB" sz="800" dirty="0"/>
              <a:t> on </a:t>
            </a:r>
            <a:r>
              <a:rPr lang="en-GB" sz="800" dirty="0">
                <a:solidFill>
                  <a:srgbClr val="00006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en-NZ" sz="800" dirty="0">
              <a:solidFill>
                <a:srgbClr val="00006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675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47762D0-A26F-4A4E-AD12-5E47B886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What Do You Get Out of It?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C3B839B-5B5C-363F-EF9E-56CC2CB58D7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Z" dirty="0"/>
              <a:t>Need software? Install its package from the command line.</a:t>
            </a:r>
          </a:p>
          <a:p>
            <a:r>
              <a:rPr lang="en-NZ" dirty="0"/>
              <a:t>Automate it! Always want to be running up to date software, schedule checks for package upgrades.</a:t>
            </a:r>
          </a:p>
          <a:p>
            <a:r>
              <a:rPr lang="en-NZ" dirty="0"/>
              <a:t>Consistency across systems, install the same list of packages rather than running through a checklist of things to install.</a:t>
            </a:r>
          </a:p>
        </p:txBody>
      </p:sp>
      <p:pic>
        <p:nvPicPr>
          <p:cNvPr id="15" name="Content Placeholder 14" descr="A sign on a fence&#10;&#10;Description automatically generated with low confidence">
            <a:extLst>
              <a:ext uri="{FF2B5EF4-FFF2-40B4-BE49-F238E27FC236}">
                <a16:creationId xmlns:a16="http://schemas.microsoft.com/office/drawing/2014/main" id="{CB1C2085-A5DE-3186-61B3-1FBC19E6BEC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3500" y="2190221"/>
            <a:ext cx="4645025" cy="3096683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567C906-9F22-53C8-4CB7-1EEA3F27C1AB}"/>
              </a:ext>
            </a:extLst>
          </p:cNvPr>
          <p:cNvSpPr txBox="1"/>
          <p:nvPr/>
        </p:nvSpPr>
        <p:spPr>
          <a:xfrm>
            <a:off x="6413500" y="5286904"/>
            <a:ext cx="34416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Photo by </a:t>
            </a:r>
            <a:r>
              <a:rPr lang="en-GB" sz="800" dirty="0" err="1">
                <a:solidFill>
                  <a:srgbClr val="00006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micheile</a:t>
            </a:r>
            <a:r>
              <a:rPr lang="en-GB" sz="800" dirty="0">
                <a:solidFill>
                  <a:srgbClr val="00006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GB" sz="800" dirty="0" err="1">
                <a:solidFill>
                  <a:srgbClr val="00006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henderson</a:t>
            </a:r>
            <a:r>
              <a:rPr lang="en-GB" sz="800" dirty="0"/>
              <a:t> on </a:t>
            </a:r>
            <a:r>
              <a:rPr lang="en-GB" sz="800" dirty="0">
                <a:solidFill>
                  <a:srgbClr val="00006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GB" sz="800" dirty="0">
                <a:solidFill>
                  <a:srgbClr val="00006C"/>
                </a:solidFill>
              </a:rPr>
              <a:t> </a:t>
            </a:r>
            <a:endParaRPr lang="en-NZ" sz="800" dirty="0">
              <a:solidFill>
                <a:srgbClr val="00006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659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Monitor with solid fill">
            <a:extLst>
              <a:ext uri="{FF2B5EF4-FFF2-40B4-BE49-F238E27FC236}">
                <a16:creationId xmlns:a16="http://schemas.microsoft.com/office/drawing/2014/main" id="{7E9C09AD-7689-D963-E8B5-E1EA1C34A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2482" y="2062992"/>
            <a:ext cx="2072725" cy="207272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F4FF98A-67AE-85F9-AA1A-2C429ECF6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This is a Linux thing, right?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7E69C-736B-FD71-0790-11BB6AA6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155" y="2372658"/>
            <a:ext cx="1751809" cy="1195293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NZ" sz="2400" dirty="0"/>
              <a:t>APT</a:t>
            </a:r>
            <a:endParaRPr lang="en-NZ" dirty="0"/>
          </a:p>
        </p:txBody>
      </p:sp>
      <p:pic>
        <p:nvPicPr>
          <p:cNvPr id="12" name="Graphic 11" descr="Monitor with solid fill">
            <a:extLst>
              <a:ext uri="{FF2B5EF4-FFF2-40B4-BE49-F238E27FC236}">
                <a16:creationId xmlns:a16="http://schemas.microsoft.com/office/drawing/2014/main" id="{C85FF7B0-1ADD-AD01-04AF-2E676ED9A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06660" y="3429000"/>
            <a:ext cx="2072725" cy="2072725"/>
          </a:xfrm>
          <a:prstGeom prst="rect">
            <a:avLst/>
          </a:prstGeom>
        </p:spPr>
      </p:pic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DE631101-934A-F7CD-F2DF-B880299FEB9E}"/>
              </a:ext>
            </a:extLst>
          </p:cNvPr>
          <p:cNvSpPr txBox="1">
            <a:spLocks/>
          </p:cNvSpPr>
          <p:nvPr/>
        </p:nvSpPr>
        <p:spPr>
          <a:xfrm>
            <a:off x="3964333" y="3738666"/>
            <a:ext cx="1751809" cy="11952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NZ" sz="2400" dirty="0"/>
              <a:t>YUM</a:t>
            </a:r>
            <a:endParaRPr lang="en-NZ" dirty="0"/>
          </a:p>
        </p:txBody>
      </p:sp>
      <p:pic>
        <p:nvPicPr>
          <p:cNvPr id="14" name="Graphic 13" descr="Monitor with solid fill">
            <a:extLst>
              <a:ext uri="{FF2B5EF4-FFF2-40B4-BE49-F238E27FC236}">
                <a16:creationId xmlns:a16="http://schemas.microsoft.com/office/drawing/2014/main" id="{364B13F6-0DC5-6717-92DE-CCC99D04AF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0210" y="2372658"/>
            <a:ext cx="2072725" cy="2072725"/>
          </a:xfrm>
          <a:prstGeom prst="rect">
            <a:avLst/>
          </a:prstGeom>
        </p:spPr>
      </p:pic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2A13B676-AC4C-EE2A-EBC0-77BAFADF59FE}"/>
              </a:ext>
            </a:extLst>
          </p:cNvPr>
          <p:cNvSpPr txBox="1">
            <a:spLocks/>
          </p:cNvSpPr>
          <p:nvPr/>
        </p:nvSpPr>
        <p:spPr>
          <a:xfrm>
            <a:off x="6757883" y="2682324"/>
            <a:ext cx="1751809" cy="11952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NZ" sz="2400" dirty="0"/>
              <a:t>DNF</a:t>
            </a:r>
            <a:endParaRPr lang="en-NZ" dirty="0"/>
          </a:p>
        </p:txBody>
      </p:sp>
      <p:pic>
        <p:nvPicPr>
          <p:cNvPr id="16" name="Graphic 15" descr="Monitor with solid fill">
            <a:extLst>
              <a:ext uri="{FF2B5EF4-FFF2-40B4-BE49-F238E27FC236}">
                <a16:creationId xmlns:a16="http://schemas.microsoft.com/office/drawing/2014/main" id="{FF8CD090-7B86-CCCC-6158-76142739F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4388" y="3328832"/>
            <a:ext cx="2072725" cy="2072725"/>
          </a:xfrm>
          <a:prstGeom prst="rect">
            <a:avLst/>
          </a:prstGeom>
        </p:spPr>
      </p:pic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2BEA1CCC-A028-BE4F-B9ED-DC8DBBF2C030}"/>
              </a:ext>
            </a:extLst>
          </p:cNvPr>
          <p:cNvSpPr txBox="1">
            <a:spLocks/>
          </p:cNvSpPr>
          <p:nvPr/>
        </p:nvSpPr>
        <p:spPr>
          <a:xfrm>
            <a:off x="9582061" y="3638498"/>
            <a:ext cx="1751809" cy="11952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NZ" sz="2400" dirty="0"/>
              <a:t>PACMAN</a:t>
            </a:r>
            <a:endParaRPr lang="en-NZ" dirty="0"/>
          </a:p>
        </p:txBody>
      </p:sp>
      <p:pic>
        <p:nvPicPr>
          <p:cNvPr id="19" name="Graphic 18" descr="Apple with solid fill">
            <a:extLst>
              <a:ext uri="{FF2B5EF4-FFF2-40B4-BE49-F238E27FC236}">
                <a16:creationId xmlns:a16="http://schemas.microsoft.com/office/drawing/2014/main" id="{5F6FCA0A-8D5B-B234-008E-7B34F3C4B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4833" y="3940736"/>
            <a:ext cx="2072725" cy="2072725"/>
          </a:xfrm>
          <a:prstGeom prst="rect">
            <a:avLst/>
          </a:prstGeom>
        </p:spPr>
      </p:pic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0F22FCB3-0EAC-E3F4-9B69-D45F93239B7A}"/>
              </a:ext>
            </a:extLst>
          </p:cNvPr>
          <p:cNvSpPr txBox="1">
            <a:spLocks/>
          </p:cNvSpPr>
          <p:nvPr/>
        </p:nvSpPr>
        <p:spPr>
          <a:xfrm>
            <a:off x="654139" y="4533151"/>
            <a:ext cx="1751809" cy="11952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NZ" sz="1800" dirty="0">
                <a:solidFill>
                  <a:schemeClr val="bg1"/>
                </a:solidFill>
              </a:rPr>
              <a:t>HOMEBREW</a:t>
            </a:r>
            <a:endParaRPr lang="en-NZ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710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3" grpId="0"/>
      <p:bldP spid="15" grpId="0"/>
      <p:bldP spid="17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957E01-A0F3-CCF9-F358-1A074E478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Windows has</a:t>
            </a:r>
            <a:br>
              <a:rPr lang="en-NZ" dirty="0"/>
            </a:br>
            <a:r>
              <a:rPr lang="en-NZ" dirty="0"/>
              <a:t>Package Managers too!</a:t>
            </a:r>
          </a:p>
        </p:txBody>
      </p:sp>
    </p:spTree>
    <p:extLst>
      <p:ext uri="{BB962C8B-B14F-4D97-AF65-F5344CB8AC3E}">
        <p14:creationId xmlns:p14="http://schemas.microsoft.com/office/powerpoint/2010/main" val="3351552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3F9C0-74F2-5FA9-BDC9-E9ABF65D0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And a surprising amount of them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1D28C9-F128-13D6-C2EF-9A225B4ED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7119" y="2297610"/>
            <a:ext cx="2262774" cy="2262774"/>
          </a:xfrm>
          <a:prstGeom prst="rect">
            <a:avLst/>
          </a:prstGeom>
        </p:spPr>
      </p:pic>
      <p:pic>
        <p:nvPicPr>
          <p:cNvPr id="1026" name="Picture 2" descr="Ninite web apps for install and update software free download site">
            <a:extLst>
              <a:ext uri="{FF2B5EF4-FFF2-40B4-BE49-F238E27FC236}">
                <a16:creationId xmlns:a16="http://schemas.microsoft.com/office/drawing/2014/main" id="{7F6B41BB-6B65-EBC7-1361-A1FD45781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082" y="2162733"/>
            <a:ext cx="2532529" cy="2532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3EE98C-5702-7BB1-EFA0-5CE4B5ED8A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61" y="2443877"/>
            <a:ext cx="1970243" cy="1970243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AA2C519-01A5-1D0C-D68A-9757B27E5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2088" y="2297615"/>
            <a:ext cx="2262775" cy="22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4E8070-7686-4D8C-2ECF-5279BBC5A3AF}"/>
              </a:ext>
            </a:extLst>
          </p:cNvPr>
          <p:cNvSpPr txBox="1"/>
          <p:nvPr/>
        </p:nvSpPr>
        <p:spPr>
          <a:xfrm>
            <a:off x="1489542" y="4529560"/>
            <a:ext cx="909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Z" dirty="0" err="1"/>
              <a:t>Ninite</a:t>
            </a:r>
            <a:br>
              <a:rPr lang="en-NZ" dirty="0"/>
            </a:br>
            <a:r>
              <a:rPr lang="en-NZ" sz="1400" dirty="0"/>
              <a:t>… sort of</a:t>
            </a:r>
            <a:endParaRPr lang="en-NZ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6C76AE-5543-68A8-D831-6CA125F97BB7}"/>
              </a:ext>
            </a:extLst>
          </p:cNvPr>
          <p:cNvSpPr txBox="1"/>
          <p:nvPr/>
        </p:nvSpPr>
        <p:spPr>
          <a:xfrm>
            <a:off x="4228434" y="4529560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Z" dirty="0"/>
              <a:t>Scoop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7826D8-4AE2-9952-A4D4-367E07AC4632}"/>
              </a:ext>
            </a:extLst>
          </p:cNvPr>
          <p:cNvSpPr txBox="1"/>
          <p:nvPr/>
        </p:nvSpPr>
        <p:spPr>
          <a:xfrm>
            <a:off x="6981202" y="452956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Z" dirty="0" err="1"/>
              <a:t>Winget</a:t>
            </a:r>
            <a:endParaRPr lang="en-NZ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67A650-43EB-60A7-3E6D-7BA14B4CAF47}"/>
              </a:ext>
            </a:extLst>
          </p:cNvPr>
          <p:cNvSpPr txBox="1"/>
          <p:nvPr/>
        </p:nvSpPr>
        <p:spPr>
          <a:xfrm>
            <a:off x="9497472" y="4529560"/>
            <a:ext cx="1252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Z" dirty="0"/>
              <a:t>Chocolatey</a:t>
            </a:r>
          </a:p>
        </p:txBody>
      </p:sp>
    </p:spTree>
    <p:extLst>
      <p:ext uri="{BB962C8B-B14F-4D97-AF65-F5344CB8AC3E}">
        <p14:creationId xmlns:p14="http://schemas.microsoft.com/office/powerpoint/2010/main" val="1582061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53E445-F1AE-B075-A830-74AEA3C9A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Ninite</a:t>
            </a:r>
            <a:br>
              <a:rPr lang="en-NZ" dirty="0"/>
            </a:br>
            <a:r>
              <a:rPr lang="en-NZ" sz="1400" dirty="0"/>
              <a:t>https://ninite.com</a:t>
            </a:r>
            <a:endParaRPr lang="en-NZ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F8E5FF-A2AD-6B46-2CAB-1B71E7B3A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748" y="2015732"/>
            <a:ext cx="6278504" cy="386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20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F7FF22093805478C1AC3DECA046AE2" ma:contentTypeVersion="8" ma:contentTypeDescription="Create a new document." ma:contentTypeScope="" ma:versionID="355f70b62edaa6431edc676a4e077378">
  <xsd:schema xmlns:xsd="http://www.w3.org/2001/XMLSchema" xmlns:xs="http://www.w3.org/2001/XMLSchema" xmlns:p="http://schemas.microsoft.com/office/2006/metadata/properties" xmlns:ns3="645951c4-77b2-4271-8f10-a0d3c1e36172" xmlns:ns4="4999cf13-cb53-4a3d-a90e-c2f6e51a4028" targetNamespace="http://schemas.microsoft.com/office/2006/metadata/properties" ma:root="true" ma:fieldsID="2227e73c82c8b7740b460282c33c29e7" ns3:_="" ns4:_="">
    <xsd:import namespace="645951c4-77b2-4271-8f10-a0d3c1e36172"/>
    <xsd:import namespace="4999cf13-cb53-4a3d-a90e-c2f6e51a402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5951c4-77b2-4271-8f10-a0d3c1e361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99cf13-cb53-4a3d-a90e-c2f6e51a402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C22064C-1319-48D9-99A8-E6155754BC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A6475F-74BE-49E2-AA53-D5190570A614}">
  <ds:schemaRefs>
    <ds:schemaRef ds:uri="645951c4-77b2-4271-8f10-a0d3c1e36172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4999cf13-cb53-4a3d-a90e-c2f6e51a4028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B8DF68D-5FB3-440F-B135-BC13D85A75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45951c4-77b2-4271-8f10-a0d3c1e36172"/>
    <ds:schemaRef ds:uri="4999cf13-cb53-4a3d-a90e-c2f6e51a402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8599</TotalTime>
  <Words>513</Words>
  <Application>Microsoft Office PowerPoint</Application>
  <PresentationFormat>Widescreen</PresentationFormat>
  <Paragraphs>75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Gill Sans MT</vt:lpstr>
      <vt:lpstr>Gallery</vt:lpstr>
      <vt:lpstr>Intro to Package Management</vt:lpstr>
      <vt:lpstr>Who am I?</vt:lpstr>
      <vt:lpstr>What’s a Package?</vt:lpstr>
      <vt:lpstr>Why do Packages Need Managing?</vt:lpstr>
      <vt:lpstr>What Do You Get Out of It?</vt:lpstr>
      <vt:lpstr>This is a Linux thing, right?</vt:lpstr>
      <vt:lpstr>Windows has Package Managers too!</vt:lpstr>
      <vt:lpstr>And a surprising amount of them</vt:lpstr>
      <vt:lpstr>Ninite https://ninite.com</vt:lpstr>
      <vt:lpstr>Scoop https://scoop.sh</vt:lpstr>
      <vt:lpstr>WINGET https://github.com/microsoft/winget-cli</vt:lpstr>
      <vt:lpstr>Chocolatey https://chocolatey.org</vt:lpstr>
      <vt:lpstr>DEMO</vt:lpstr>
      <vt:lpstr>Key Takeaways</vt:lpstr>
      <vt:lpstr>Thank You! 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</dc:title>
  <dc:creator>James Petty</dc:creator>
  <cp:lastModifiedBy>Joshua King</cp:lastModifiedBy>
  <cp:revision>34</cp:revision>
  <dcterms:created xsi:type="dcterms:W3CDTF">2020-10-05T21:13:15Z</dcterms:created>
  <dcterms:modified xsi:type="dcterms:W3CDTF">2023-04-14T10:43:40Z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0x010100F4F7FF22093805478C1AC3DECA046AE2</vt:lpwstr>
  </property>
</Properties>
</file>

<file path=docProps/thumbnail.jpeg>
</file>